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7"/>
  </p:notesMasterIdLst>
  <p:sldIdLst>
    <p:sldId id="257" r:id="rId5"/>
    <p:sldId id="259" r:id="rId6"/>
    <p:sldId id="267" r:id="rId7"/>
    <p:sldId id="265" r:id="rId8"/>
    <p:sldId id="263" r:id="rId9"/>
    <p:sldId id="268" r:id="rId10"/>
    <p:sldId id="260" r:id="rId11"/>
    <p:sldId id="269" r:id="rId12"/>
    <p:sldId id="261" r:id="rId13"/>
    <p:sldId id="270" r:id="rId14"/>
    <p:sldId id="271" r:id="rId15"/>
    <p:sldId id="258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3E8CC-17AE-815A-57E2-E8686C46B23D}" v="146" dt="2026-03-17T10:23:51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customschemas.google.com/relationships/presentationmetadata" Target="meta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2C9457E0-E608-9749-9964-BB66A7112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96D9A458-2BCE-AD71-D333-B0E06C45EE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841FBD95-AF46-1D06-901E-8DC333E1DC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3596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E19F1E93-F354-F2D9-DAA9-845471E29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AC91D859-590C-9FA2-FE81-13063489E4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F3FD636A-5264-4D7F-5F9E-6FAD625713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986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84996729-15B0-A714-1C39-2E2D91A25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94ED5F73-C98A-3C30-2791-F43DBC693F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49E7CBB6-4B03-04DF-E208-45CFD4D537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454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588D6506-251B-F60C-1153-AEB6D88C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AD1B0412-BDC3-C758-BF35-4FED2CF060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D1D1BEB8-E8BA-5AF4-B695-F4CB61A268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3579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347F5221-DF26-787A-7002-61E3AEC9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99F6B0E3-25E6-A976-B689-E94B08E972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929D895C-F1A8-A828-601B-E1F7EBE71B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545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B2AAB75A-F566-F407-283B-7B5341E48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1DC9DE17-CB96-B18B-9657-BFCC1B3414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B5AB208E-5308-28A3-AAAD-1A36CF9594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041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A889C793-4A19-30B4-751D-B57E26AEA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EBA835F5-7293-51F8-A0DB-4A53C16C6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EB7F3273-BF20-1321-8D32-5ABCF055D9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900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3ADBD117-B203-147D-54AE-44952645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69984FB3-87D5-0727-6D6F-5C7115AE40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E81FE62E-92FF-DFD7-4C65-97FAFA4E0F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7379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5166D5D7-C8FA-AD52-0F9C-50C78017D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8F9EE4FB-A322-2157-A993-38C5EEA52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14FDD7FE-7101-B919-C892-D40AC00BB4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528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335" b="4335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007848" y="4966629"/>
            <a:ext cx="842134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Gaarkeukens in Cuba met hulp van jongeren</a:t>
            </a:r>
            <a:endParaRPr lang="nl-NL" dirty="0"/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3D24FB8E-1084-EDF2-2F10-E177EBC32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E67B1429-8986-2567-F7E5-2BF1232426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>
                <a:solidFill>
                  <a:schemeClr val="bg1"/>
                </a:solidFill>
                <a:latin typeface="Aptos"/>
              </a:rPr>
              <a:t>De 'Vrienden van God' brengen niet alleen een gezonde maaltijd, </a:t>
            </a:r>
            <a:br>
              <a:rPr lang="nl-NL" dirty="0">
                <a:solidFill>
                  <a:schemeClr val="bg1"/>
                </a:solidFill>
                <a:latin typeface="Aptos"/>
              </a:rPr>
            </a:br>
            <a:r>
              <a:rPr lang="nl-NL">
                <a:solidFill>
                  <a:schemeClr val="bg1"/>
                </a:solidFill>
                <a:latin typeface="Aptos"/>
              </a:rPr>
              <a:t>maar bieden ook een luisterend oor. Zo houden zij een oogje in het zeil en kunnen doorverwijzen voor pastorale of medische hulp.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DFF79429-5334-7A2A-31A6-EF15B90436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3EB2F68E-9C4D-705A-5DC7-D02ED2C4E4EB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839" r="2839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D314D291-D7C9-FAEA-EA87-F49FDE82B976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799" r="2799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9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0950C76C-3F75-A3C9-53F3-B620AC540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890350DA-73E7-7C0C-1CFB-6C3DC069ABFE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7499" r="7499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ECC1F6B0-B0B2-09F9-3F57-EE900A457E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endParaRPr lang="nl-NL" dirty="0"/>
          </a:p>
          <a:p>
            <a:pPr marL="0" indent="0"/>
            <a:endParaRPr lang="nl-NL" dirty="0"/>
          </a:p>
          <a:p>
            <a:pPr marL="0" indent="0"/>
            <a:r>
              <a:rPr lang="nl-NL" dirty="0"/>
              <a:t>Wanda Hernández weet samen met de vrijwilligers van </a:t>
            </a:r>
            <a:r>
              <a:rPr lang="nl-NL"/>
              <a:t>Centrum Kairós </a:t>
            </a:r>
            <a:r>
              <a:rPr lang="nl-NL" dirty="0"/>
              <a:t>het leven van Cubanen in Matanzas wat lichter te maken.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0E9E4B77-C02C-931A-2F3F-E59893416B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954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089" b="3089"/>
          <a:stretch/>
        </p:blipFill>
        <p:spPr>
          <a:xfrm>
            <a:off x="615950" y="609600"/>
            <a:ext cx="3997867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4613816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endParaRPr lang="nl-NL" dirty="0"/>
          </a:p>
          <a:p>
            <a:pPr marL="0" indent="0"/>
            <a:r>
              <a:rPr lang="nl-NL" dirty="0"/>
              <a:t>Bedankt </a:t>
            </a:r>
            <a:br>
              <a:rPr lang="nl-NL" dirty="0"/>
            </a:br>
            <a:r>
              <a:rPr lang="nl-NL"/>
              <a:t>voor je steun </a:t>
            </a:r>
            <a:br>
              <a:rPr lang="nl-NL" dirty="0"/>
            </a:br>
            <a:r>
              <a:rPr lang="nl-NL" dirty="0"/>
              <a:t>die deze hulp </a:t>
            </a:r>
            <a:r>
              <a:rPr lang="nl-NL"/>
              <a:t>mogelijk </a:t>
            </a:r>
            <a:r>
              <a:rPr lang="nl-NL" dirty="0"/>
              <a:t>maakt </a:t>
            </a:r>
            <a:br>
              <a:rPr lang="nl-NL" dirty="0"/>
            </a:br>
            <a:r>
              <a:rPr lang="nl-NL"/>
              <a:t>via </a:t>
            </a:r>
            <a:r>
              <a:rPr lang="nl-NL" dirty="0"/>
              <a:t>het programma </a:t>
            </a:r>
            <a:br>
              <a:rPr lang="nl-NL" dirty="0"/>
            </a:br>
            <a:r>
              <a:rPr lang="nl-NL" dirty="0"/>
              <a:t>Zending van </a:t>
            </a:r>
            <a:br>
              <a:rPr lang="nl-NL" dirty="0"/>
            </a:br>
            <a:r>
              <a:rPr lang="nl-NL" dirty="0"/>
              <a:t>Kerk in Actie</a:t>
            </a: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38141-9ACD-974B-2782-CB200AFF6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357" y="622608"/>
            <a:ext cx="3742236" cy="5612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dirty="0"/>
              <a:t>Cuba beleeft duistere tijden. Het leven is er zó zwaar, dat veel Cubanen het land verlaten. De meest kwetsbaren blijven eenzaam </a:t>
            </a:r>
            <a:r>
              <a:rPr lang="nl-NL"/>
              <a:t>achter. Wanda Hernández biedt hoop met centrum </a:t>
            </a:r>
            <a:r>
              <a:rPr lang="nl-NL" dirty="0"/>
              <a:t>Kairós.</a:t>
            </a:r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nl-NL"/>
              <a:t>Powerpoint Cuba, Centrum Kairos</a:t>
            </a:r>
            <a:endParaRPr lang="nl-NL" dirty="0"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551" b="3551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D74C786B-6EEB-3F63-612E-E75C11F4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E7D17BBB-41DA-C454-1DEF-D672BD7AD6C1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7392" r="7392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DC035EC4-0B7C-D939-661D-7C21CD29A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36158" y="609600"/>
            <a:ext cx="3831955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endParaRPr lang="nl-NL" dirty="0"/>
          </a:p>
          <a:p>
            <a:pPr marL="0" indent="0"/>
            <a:r>
              <a:rPr lang="nl-NL"/>
              <a:t>Ze biedt een warm </a:t>
            </a:r>
            <a:r>
              <a:rPr lang="nl-NL" dirty="0"/>
              <a:t>onthaal aan iedereen in nood en aan de vrijwilligers, die het centrum draaiend houden. Dagelijks organiseren </a:t>
            </a:r>
            <a:r>
              <a:rPr lang="nl-NL"/>
              <a:t>ze  pastorale en  diaconale </a:t>
            </a:r>
            <a:r>
              <a:rPr lang="nl-NL" dirty="0"/>
              <a:t>activiteiten.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EF306190-CF2D-CF66-9072-B35C013697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E1711100-169E-F706-2AEC-56AF5699E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1CE00340-23DA-C6AC-3182-A71B434C91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777424"/>
            <a:ext cx="10952164" cy="1328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Iedere dag maken vrijwilligers ontbijt klaar </a:t>
            </a:r>
            <a:br>
              <a:rPr lang="nl-NL" dirty="0"/>
            </a:br>
            <a:r>
              <a:rPr lang="nl-NL"/>
              <a:t>voor wie maar bij hen aanklopt. </a:t>
            </a:r>
            <a:endParaRPr lang="nl-NL" dirty="0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A2D6A693-C62D-F44F-234A-29C1F9A128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788C84B0-5AEC-D05E-4B4C-CB9595EEF7B4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790" r="2790"/>
          <a:stretch/>
        </p:blipFill>
        <p:spPr>
          <a:xfrm>
            <a:off x="615949" y="758281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EFC4A650-875B-E196-BAD8-483640E9CFD4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7" r="2047"/>
          <a:stretch/>
        </p:blipFill>
        <p:spPr>
          <a:xfrm>
            <a:off x="6182031" y="758281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9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D358D718-C1AA-6E47-76DF-88EDA4EE1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A05B26D2-87C4-1BA0-4502-5F112756CE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br>
              <a:rPr lang="nl-NL" dirty="0"/>
            </a:br>
            <a:r>
              <a:rPr lang="nl-NL"/>
              <a:t>Er is grote behoefte aan dit soort praktische diaconale zorg.</a:t>
            </a:r>
            <a:endParaRPr lang="nl-NL" dirty="0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DE04AE9E-F32E-F633-D4CC-F15698051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C0D4350A-2C0A-BD60-8628-EFC436DAB11E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794" r="2794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7EAFB62A-3A94-0D81-5D1A-C84F2D94F6DA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890" r="2890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7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1ABF39AE-B0C2-3B9D-BC0A-13DA22507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19D9999B-7741-8F95-18F3-F68E39C314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Het gaat niet alleen om voedsel voor de maag, </a:t>
            </a:r>
            <a:br>
              <a:rPr lang="nl-NL" dirty="0"/>
            </a:br>
            <a:r>
              <a:rPr lang="nl-NL"/>
              <a:t>maar ook om voedsel voor de ziel. Een stuk zorg en aandacht. </a:t>
            </a:r>
            <a:br>
              <a:rPr lang="nl-NL" dirty="0"/>
            </a:br>
            <a:r>
              <a:rPr lang="nl-NL"/>
              <a:t>Weten dat je er niet alleen voor staat in het leven.</a:t>
            </a:r>
            <a:endParaRPr lang="nl-NL" dirty="0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E78C2F13-D86B-2FAF-5680-9DC274B777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8BF8AD92-3CC4-CE3C-0831-917BE3E7A912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836" r="2836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DB66EC86-874D-23DC-DB43-2F2380F65A77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7" r="2047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4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41758251-2422-3CCF-8074-596780355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C27F4328-FDF5-05F9-1DC1-8E2321695C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Iedere vrijdag worden er lunches gekookt in de gaarkeuken van het centrum. Vrijwilligers van de groep 'Vrienden van God' brengen </a:t>
            </a:r>
            <a:endParaRPr lang="en-US"/>
          </a:p>
          <a:p>
            <a:pPr marL="0" indent="0" algn="ctr"/>
            <a:r>
              <a:rPr lang="nl-NL"/>
              <a:t>deze maaltijden rond bij kwetsbare ouderen.</a:t>
            </a:r>
            <a:endParaRPr lang="nl-NL" dirty="0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E2908990-3C4C-AA18-A628-3FC8C8B636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3A5C620D-67DF-39BA-B3D8-6ED5EA302AEA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883" r="2883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D3340100-2928-9D18-5F24-8758DB502E63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7" r="2047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89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599ABDFF-4048-311B-7A2A-1734EB875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D25D8982-F235-2D81-46A9-BBC4E60EA7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br>
              <a:rPr lang="nl-NL" dirty="0"/>
            </a:br>
            <a:r>
              <a:rPr lang="nl-NL"/>
              <a:t>Ze gaan op pad en bezorgen de lunch bij de mensen thuis.</a:t>
            </a:r>
            <a:endParaRPr lang="nl-NL" dirty="0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E4C61FC6-6AA3-EFBE-D1D5-4988AE05C4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3236F8F9-38C6-61C4-A492-2495C8F0D8B0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803" r="2803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157A0208-C9F1-F033-2E5B-7043E22F29F8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799" r="2799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2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7C23A4D5-CD0F-3CBA-A757-5E297FFF5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78507632-6873-446D-4F49-1F807A0FE67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8054" r="8054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3F75D7F6-38E0-2F4C-B6B8-DE28A56184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br>
              <a:rPr lang="nl-NL" dirty="0"/>
            </a:br>
            <a:r>
              <a:rPr lang="nl-NL" dirty="0"/>
              <a:t>Ze zetten een warme </a:t>
            </a:r>
            <a:r>
              <a:rPr lang="nl-NL"/>
              <a:t>lunch klaar bij mensen thuis</a:t>
            </a:r>
            <a:r>
              <a:rPr lang="nl-NL" dirty="0"/>
              <a:t>.</a:t>
            </a:r>
            <a:br>
              <a:rPr lang="nl-NL" dirty="0"/>
            </a:br>
            <a:br>
              <a:rPr lang="nl-NL" dirty="0"/>
            </a:br>
            <a:r>
              <a:rPr lang="nl-NL"/>
              <a:t>Voor sommigen is dit </a:t>
            </a:r>
            <a:r>
              <a:rPr lang="nl-NL" dirty="0"/>
              <a:t>de enige gezonde maaltijd die ze eten in de week.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FEF50969-47AD-045B-3286-723CC7889D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190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316664-7e80-4402-8e2f-da01e2233fc4" xsi:nil="true"/>
    <lcf76f155ced4ddcb4097134ff3c332f xmlns="eaf9e152-3ff5-44bd-831b-630956a2373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F03DBB236A40961CBC6ACD99DDD7" ma:contentTypeVersion="14" ma:contentTypeDescription="Een nieuw document maken." ma:contentTypeScope="" ma:versionID="5eb952c492db7f43d9ff1bbcb742f185">
  <xsd:schema xmlns:xsd="http://www.w3.org/2001/XMLSchema" xmlns:xs="http://www.w3.org/2001/XMLSchema" xmlns:p="http://schemas.microsoft.com/office/2006/metadata/properties" xmlns:ns2="eaf9e152-3ff5-44bd-831b-630956a2373b" xmlns:ns3="5a316664-7e80-4402-8e2f-da01e2233fc4" targetNamespace="http://schemas.microsoft.com/office/2006/metadata/properties" ma:root="true" ma:fieldsID="96ae51b7e445f832bfc5afa59693c1d8" ns2:_="" ns3:_="">
    <xsd:import namespace="eaf9e152-3ff5-44bd-831b-630956a2373b"/>
    <xsd:import namespace="5a316664-7e80-4402-8e2f-da01e2233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9e152-3ff5-44bd-831b-630956a23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16664-7e80-4402-8e2f-da01e2233fc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39d5f53-1309-4b54-82b6-81d7ce03e92c}" ma:internalName="TaxCatchAll" ma:showField="CatchAllData" ma:web="5a316664-7e80-4402-8e2f-da01e2233f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103A-4673-48DF-B7A5-20DC1A897BB1}">
  <ds:schemaRefs>
    <ds:schemaRef ds:uri="http://schemas.microsoft.com/office/2006/metadata/properties"/>
    <ds:schemaRef ds:uri="http://schemas.microsoft.com/office/infopath/2007/PartnerControls"/>
    <ds:schemaRef ds:uri="f49dc8c5-3aeb-4421-9f55-18a7300e0726"/>
    <ds:schemaRef ds:uri="861db2a2-24df-44c3-a07b-bbdf956462d2"/>
    <ds:schemaRef ds:uri="5a316664-7e80-4402-8e2f-da01e2233fc4"/>
    <ds:schemaRef ds:uri="eaf9e152-3ff5-44bd-831b-630956a2373b"/>
  </ds:schemaRefs>
</ds:datastoreItem>
</file>

<file path=customXml/itemProps2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BD0328-A264-4B1E-BAE1-C7E7751759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f9e152-3ff5-44bd-831b-630956a2373b"/>
    <ds:schemaRef ds:uri="5a316664-7e80-4402-8e2f-da01e2233f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Plaats hier je bedrijfsnaam</vt:lpstr>
      <vt:lpstr>Tekst + afbeelding (L)</vt:lpstr>
      <vt:lpstr>PowerPoint Presentation</vt:lpstr>
      <vt:lpstr>Tekst + afbeelding (M)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Tekst + afbeelding (M)</vt:lpstr>
      <vt:lpstr>PowerPoint Presentation</vt:lpstr>
      <vt:lpstr>Tekst + afbeelding (M)</vt:lpstr>
      <vt:lpstr>Tekst + afbeelding (M)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Martyna Dziarnowska</dc:creator>
  <cp:revision>323</cp:revision>
  <dcterms:created xsi:type="dcterms:W3CDTF">2018-03-15T13:05:51Z</dcterms:created>
  <dcterms:modified xsi:type="dcterms:W3CDTF">2026-03-17T10:26:30Z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0x010100F95BF03DBB236A40961CBC6ACD99DDD7</vt:lpwstr>
  </property>
  <property fmtid="{D5CDD505-2E9C-101B-9397-08002B2CF9AE}" pid="3" name="Order">
    <vt:r8>28700</vt:r8>
  </property>
  <property fmtid="{D5CDD505-2E9C-101B-9397-08002B2CF9AE}" pid="4" name="MediaServiceImageTags">
    <vt:lpwstr/>
  </property>
</Properties>
</file>